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2" r:id="rId3"/>
    <p:sldId id="265" r:id="rId4"/>
    <p:sldId id="266" r:id="rId5"/>
    <p:sldId id="268" r:id="rId6"/>
    <p:sldId id="256" r:id="rId7"/>
    <p:sldId id="267" r:id="rId8"/>
    <p:sldId id="273" r:id="rId9"/>
    <p:sldId id="263" r:id="rId10"/>
    <p:sldId id="271" r:id="rId11"/>
    <p:sldId id="259" r:id="rId12"/>
    <p:sldId id="257" r:id="rId13"/>
    <p:sldId id="260" r:id="rId14"/>
    <p:sldId id="272" r:id="rId1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9123-7361-4EEF-BACB-53C9FE262AE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272AB-0FFE-4583-A626-B288C8E7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2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9123-7361-4EEF-BACB-53C9FE262AE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272AB-0FFE-4583-A626-B288C8E7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12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9123-7361-4EEF-BACB-53C9FE262AE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272AB-0FFE-4583-A626-B288C8E7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9123-7361-4EEF-BACB-53C9FE262AE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272AB-0FFE-4583-A626-B288C8E7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48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9123-7361-4EEF-BACB-53C9FE262AE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272AB-0FFE-4583-A626-B288C8E7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17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9123-7361-4EEF-BACB-53C9FE262AE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272AB-0FFE-4583-A626-B288C8E7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4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9123-7361-4EEF-BACB-53C9FE262AE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272AB-0FFE-4583-A626-B288C8E7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79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9123-7361-4EEF-BACB-53C9FE262AE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272AB-0FFE-4583-A626-B288C8E7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24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9123-7361-4EEF-BACB-53C9FE262AE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272AB-0FFE-4583-A626-B288C8E7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70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9123-7361-4EEF-BACB-53C9FE262AE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272AB-0FFE-4583-A626-B288C8E7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3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9123-7361-4EEF-BACB-53C9FE262AE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272AB-0FFE-4583-A626-B288C8E7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43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C9123-7361-4EEF-BACB-53C9FE262AE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272AB-0FFE-4583-A626-B288C8E7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7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3728" y="857250"/>
            <a:ext cx="6858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72" y="163212"/>
            <a:ext cx="4560806" cy="18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1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035" y="661166"/>
            <a:ext cx="81248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4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218" y="123568"/>
            <a:ext cx="6287976" cy="65737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498" y="1433383"/>
            <a:ext cx="4201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 smtClean="0"/>
              <a:t>Types of loops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016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4976617" y="1620358"/>
            <a:ext cx="6704236" cy="3771047"/>
          </a:xfrm>
        </p:spPr>
      </p:pic>
      <p:sp>
        <p:nvSpPr>
          <p:cNvPr id="5" name="TextBox 4"/>
          <p:cNvSpPr txBox="1"/>
          <p:nvPr/>
        </p:nvSpPr>
        <p:spPr>
          <a:xfrm>
            <a:off x="0" y="889685"/>
            <a:ext cx="6277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/>
              <a:t>Wire bonding on the F&amp;K </a:t>
            </a:r>
            <a:r>
              <a:rPr lang="en-US" sz="3600" b="1" i="1" dirty="0" err="1" smtClean="0"/>
              <a:t>Delvotec</a:t>
            </a:r>
            <a:r>
              <a:rPr lang="en-US" sz="3600" b="1" i="1" dirty="0" smtClean="0"/>
              <a:t> 5630</a:t>
            </a:r>
            <a:endParaRPr 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175713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2378" y="365125"/>
            <a:ext cx="7461422" cy="1325563"/>
          </a:xfrm>
        </p:spPr>
        <p:txBody>
          <a:bodyPr/>
          <a:lstStyle/>
          <a:p>
            <a:r>
              <a:rPr lang="en-US" b="1" i="1" dirty="0" smtClean="0"/>
              <a:t>Stitch Bonds</a:t>
            </a:r>
            <a:endParaRPr lang="en-US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320" y="2571749"/>
            <a:ext cx="4649642" cy="340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1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14300"/>
            <a:ext cx="75819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9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3538" y="840260"/>
            <a:ext cx="1171526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Two major wire bonding types: Ball and Wedge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Wedge bonding – application of ultrasonic power and force to form bonds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45 degree wedge angle feed with 2 mil diameter hole.   25.4 micrometers = 1 mil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25 micrometer diameter aluminum wire, 400 feet per spool @$167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Aluminum Silicon (1%) wire EL: 1-4% BL: 15-17 gm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6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69" y="2702697"/>
            <a:ext cx="4481532" cy="3336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0075" y="383060"/>
            <a:ext cx="8155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/>
              <a:t>Example wedge tool end for AL wire</a:t>
            </a:r>
            <a:endParaRPr 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854179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897" y="1642590"/>
            <a:ext cx="6063722" cy="43998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0465" y="185351"/>
            <a:ext cx="6104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 smtClean="0"/>
              <a:t>45 degree feed</a:t>
            </a:r>
            <a:endParaRPr lang="en-US" sz="6000" b="1" i="1" dirty="0"/>
          </a:p>
        </p:txBody>
      </p:sp>
    </p:spTree>
    <p:extLst>
      <p:ext uri="{BB962C8B-B14F-4D97-AF65-F5344CB8AC3E}">
        <p14:creationId xmlns:p14="http://schemas.microsoft.com/office/powerpoint/2010/main" val="10095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23825"/>
            <a:ext cx="514350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53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848"/>
            <a:ext cx="4038492" cy="32374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55" y="0"/>
            <a:ext cx="4140553" cy="3237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71" y="149696"/>
            <a:ext cx="3887714" cy="30877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61" y="3768811"/>
            <a:ext cx="4014294" cy="30891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70" y="3768811"/>
            <a:ext cx="3967169" cy="308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38" y="1543217"/>
            <a:ext cx="7029707" cy="5158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27405" y="247135"/>
            <a:ext cx="7857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/>
              <a:t>Anatomy of a Good Wedge Bond</a:t>
            </a:r>
            <a:endParaRPr 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3810785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1900237"/>
            <a:ext cx="72580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2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233" y="1400189"/>
            <a:ext cx="4208634" cy="47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62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92</Words>
  <Application>Microsoft Office PowerPoint</Application>
  <PresentationFormat>Widescreen</PresentationFormat>
  <Paragraphs>20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Stitch Bonds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Farleigh</dc:creator>
  <cp:lastModifiedBy>Brian Farleigh</cp:lastModifiedBy>
  <cp:revision>16</cp:revision>
  <cp:lastPrinted>2016-05-26T13:15:42Z</cp:lastPrinted>
  <dcterms:created xsi:type="dcterms:W3CDTF">2016-05-26T13:15:39Z</dcterms:created>
  <dcterms:modified xsi:type="dcterms:W3CDTF">2020-08-31T12:34:23Z</dcterms:modified>
</cp:coreProperties>
</file>